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64"/>
    <p:restoredTop sz="94718"/>
  </p:normalViewPr>
  <p:slideViewPr>
    <p:cSldViewPr snapToGrid="0">
      <p:cViewPr varScale="1">
        <p:scale>
          <a:sx n="140" d="100"/>
          <a:sy n="140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8E35-C3C3-D856-85F8-2CBE43E54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7D4BA-61A4-A2CC-4C90-D91325D3D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F356D-4CE9-E683-6BC6-D6CEB76BD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5CE65-6EE2-62D6-C5F9-12267D53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A3B14-B32B-F32C-C2AB-A0767C1C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4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B4866-8612-38DA-CDD1-E0C02A834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CF573-BD00-1D31-AED6-DBF46C2DB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54AB6-764D-AC3A-CF33-864F438DA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EBAC2-5C65-FE6B-316F-55A57E52C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63CFE-E6BC-A126-7544-B4858CCA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8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624718-FF33-7291-1BB5-D4A577FB2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0BA97F-44C9-2EDA-1199-C0A7CF530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4E41E-5071-F523-73EB-7DB04982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7276F-E68C-4F42-8042-A1871D1A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85EB4-2B93-DDD4-E6EB-7F357006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1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5892-0674-B18B-4DB8-01618394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8C36A-0802-3A69-9239-63C3B2D42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BCCC2-26BA-680E-25AE-84D7E99A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571F3-1C78-7126-DCAA-8C46D0D6B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C4FA8-7538-78F1-D4B4-E97EE187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71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8F49-B9F1-5F0B-2AAC-183337D7C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C7EDC-EE0A-B06C-D038-ED9929E7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B53BE-F12A-F0A4-9ADB-D773FDB17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8AACC-9865-63C4-DF7D-C2B13E0D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EE581-3623-609A-6E79-BAC45E77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6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E9693-9FED-3A6B-D215-9517EDFF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96E74-F0F2-B042-DB78-7E5F7A78E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3B31C-847A-2D1A-6265-C9F38A5CF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9B796-7E52-A374-B93A-C38B4E933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068E1-0FCB-181F-9FD8-4DA44238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A24DD-9D31-114E-C56A-C3770658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1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4AB3-59A7-518E-4FEB-A822D3BC7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03D6E-45BB-9704-C847-19DD86A8A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71A1-8896-08E4-B8CB-91CC06244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6AA763-4982-EFB2-5EFB-4263841D1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CBACC-191D-5BD0-5FDA-B3FAB62BAB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77CB9-E464-922F-80E7-73CBF1D0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E3652A-E43F-E616-4774-3D8A59AE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0F3ED-09F2-C497-D3D2-9F4B307B8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49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E6DFF-CE44-DEB7-F214-3827C817D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2310B5-2864-557A-5F16-FC348F03F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AFD9F-99B3-00A5-E835-46A5D2AB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071F3C-3803-ABE6-1AFD-3C395D205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6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AADD1-BC5F-34F3-87CD-8E66E62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A931A-D556-EEBA-F981-243E80E9F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0E9E1-C21E-E66A-15BE-D0123ECA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26192-64D1-CE8C-3DDF-31CD83AC0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C6E1-A54A-770C-A08A-BD3F4DFF8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83650-0F90-088C-7910-B0052A0F8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789AD-1E20-B066-BB16-6C80D196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6B8B6-D437-F47E-57A8-4ED917E7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52EB8-E5C0-7BDE-9C28-101B3FCDD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3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8496-72EB-2899-9C92-95BE47A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44DC-61E8-5A78-6871-23831C7A0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891F6B-AB90-73E9-70CE-3288C449C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24076-0A69-E827-8EAF-105E53119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C6886-5344-345C-37DB-3C2175C7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1C169-DB80-E776-69DD-1B7C624B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76AD2-2EC5-87E7-06C2-E12F5A21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C3C54-0D01-05CC-B464-AB2CC66F9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B547-66BD-7DD8-30D2-F5C242C7C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D11B9-EE1E-CD4F-A7E0-45D8F7EE5370}" type="datetimeFigureOut">
              <a:rPr lang="en-US" smtClean="0"/>
              <a:t>2/13/24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68686-6B65-2A1D-B73D-79AE273ED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7025-5857-745E-B3AD-5D52381F8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21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D094B6-CFD2-D04B-BF62-66317B3784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5" r="831" b="22742"/>
          <a:stretch/>
        </p:blipFill>
        <p:spPr>
          <a:xfrm>
            <a:off x="728444" y="1129503"/>
            <a:ext cx="10925112" cy="51408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094D668-A354-3328-1A22-7098303052E8}"/>
              </a:ext>
            </a:extLst>
          </p:cNvPr>
          <p:cNvSpPr/>
          <p:nvPr/>
        </p:nvSpPr>
        <p:spPr>
          <a:xfrm>
            <a:off x="769049" y="1080458"/>
            <a:ext cx="1791812" cy="1881284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392C15-065E-5788-732D-7EAF20D668E0}"/>
              </a:ext>
            </a:extLst>
          </p:cNvPr>
          <p:cNvCxnSpPr>
            <a:cxnSpLocks/>
          </p:cNvCxnSpPr>
          <p:nvPr/>
        </p:nvCxnSpPr>
        <p:spPr>
          <a:xfrm>
            <a:off x="1611650" y="873156"/>
            <a:ext cx="0" cy="2073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EB7F926-FA8E-D315-FEF3-7C07D9D63757}"/>
              </a:ext>
            </a:extLst>
          </p:cNvPr>
          <p:cNvSpPr txBox="1"/>
          <p:nvPr/>
        </p:nvSpPr>
        <p:spPr>
          <a:xfrm>
            <a:off x="1137267" y="495704"/>
            <a:ext cx="1068947" cy="37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 tabs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B37746-9637-6E44-35E0-1E6B80A3CC80}"/>
              </a:ext>
            </a:extLst>
          </p:cNvPr>
          <p:cNvSpPr txBox="1"/>
          <p:nvPr/>
        </p:nvSpPr>
        <p:spPr>
          <a:xfrm>
            <a:off x="2539476" y="249706"/>
            <a:ext cx="223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 to expand or collapse tabs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25E95E-5FF9-E877-B281-001FC22C66F8}"/>
              </a:ext>
            </a:extLst>
          </p:cNvPr>
          <p:cNvSpPr txBox="1"/>
          <p:nvPr/>
        </p:nvSpPr>
        <p:spPr>
          <a:xfrm>
            <a:off x="2822749" y="5042549"/>
            <a:ext cx="2498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 to access help information for the tab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14DCBAE-C657-F9AE-718E-2C1D9696648F}"/>
              </a:ext>
            </a:extLst>
          </p:cNvPr>
          <p:cNvSpPr/>
          <p:nvPr/>
        </p:nvSpPr>
        <p:spPr>
          <a:xfrm>
            <a:off x="2767409" y="1648946"/>
            <a:ext cx="2104428" cy="2501383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94135CB-5131-5534-9502-044F4FF98DA8}"/>
              </a:ext>
            </a:extLst>
          </p:cNvPr>
          <p:cNvCxnSpPr>
            <a:cxnSpLocks/>
          </p:cNvCxnSpPr>
          <p:nvPr/>
        </p:nvCxnSpPr>
        <p:spPr>
          <a:xfrm flipH="1">
            <a:off x="1805237" y="3084913"/>
            <a:ext cx="949348" cy="6850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F9DFE7D-80AE-CC19-E563-56F15124FE1B}"/>
              </a:ext>
            </a:extLst>
          </p:cNvPr>
          <p:cNvSpPr txBox="1"/>
          <p:nvPr/>
        </p:nvSpPr>
        <p:spPr>
          <a:xfrm>
            <a:off x="241360" y="3699031"/>
            <a:ext cx="1791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Instruction box, perform actions and select options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211CDF-29BD-E11D-2DDE-7642EDD04505}"/>
              </a:ext>
            </a:extLst>
          </p:cNvPr>
          <p:cNvSpPr/>
          <p:nvPr/>
        </p:nvSpPr>
        <p:spPr>
          <a:xfrm>
            <a:off x="5028759" y="1626017"/>
            <a:ext cx="6463540" cy="3750028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BFCC0F7-054C-A86C-A149-FCDA0773713C}"/>
              </a:ext>
            </a:extLst>
          </p:cNvPr>
          <p:cNvCxnSpPr>
            <a:cxnSpLocks/>
          </p:cNvCxnSpPr>
          <p:nvPr/>
        </p:nvCxnSpPr>
        <p:spPr>
          <a:xfrm>
            <a:off x="10321586" y="992104"/>
            <a:ext cx="0" cy="6520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C9D23F-D4F4-9486-7A48-9ACEADD4468E}"/>
              </a:ext>
            </a:extLst>
          </p:cNvPr>
          <p:cNvSpPr txBox="1"/>
          <p:nvPr/>
        </p:nvSpPr>
        <p:spPr>
          <a:xfrm>
            <a:off x="9259961" y="235245"/>
            <a:ext cx="212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of the actions and options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DB573B-95AE-A5CC-C7ED-E945DA32FE84}"/>
              </a:ext>
            </a:extLst>
          </p:cNvPr>
          <p:cNvCxnSpPr>
            <a:cxnSpLocks/>
          </p:cNvCxnSpPr>
          <p:nvPr/>
        </p:nvCxnSpPr>
        <p:spPr>
          <a:xfrm flipH="1" flipV="1">
            <a:off x="3936964" y="1959513"/>
            <a:ext cx="135175" cy="30830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94AD7F6-680D-5C39-ED07-2776FBE6C61C}"/>
              </a:ext>
            </a:extLst>
          </p:cNvPr>
          <p:cNvCxnSpPr>
            <a:cxnSpLocks/>
          </p:cNvCxnSpPr>
          <p:nvPr/>
        </p:nvCxnSpPr>
        <p:spPr>
          <a:xfrm>
            <a:off x="2877851" y="902681"/>
            <a:ext cx="0" cy="2793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001DA9-70A7-77D6-FDCC-36A493E0F838}"/>
              </a:ext>
            </a:extLst>
          </p:cNvPr>
          <p:cNvSpPr/>
          <p:nvPr/>
        </p:nvSpPr>
        <p:spPr>
          <a:xfrm>
            <a:off x="3047353" y="1103590"/>
            <a:ext cx="6715984" cy="39966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3DD962E-B1A6-5197-71A4-73395854A504}"/>
              </a:ext>
            </a:extLst>
          </p:cNvPr>
          <p:cNvCxnSpPr>
            <a:cxnSpLocks/>
          </p:cNvCxnSpPr>
          <p:nvPr/>
        </p:nvCxnSpPr>
        <p:spPr>
          <a:xfrm>
            <a:off x="6614908" y="838386"/>
            <a:ext cx="0" cy="242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6F7F50-6C74-794C-64B7-09CFB8E8EAEC}"/>
              </a:ext>
            </a:extLst>
          </p:cNvPr>
          <p:cNvSpPr txBox="1"/>
          <p:nvPr/>
        </p:nvSpPr>
        <p:spPr>
          <a:xfrm>
            <a:off x="5981130" y="421423"/>
            <a:ext cx="126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Title of App</a:t>
            </a:r>
          </a:p>
        </p:txBody>
      </p:sp>
    </p:spTree>
    <p:extLst>
      <p:ext uri="{BB962C8B-B14F-4D97-AF65-F5344CB8AC3E}">
        <p14:creationId xmlns:p14="http://schemas.microsoft.com/office/powerpoint/2010/main" val="99570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03B27C-B595-4E24-264A-783A60521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806" y="211108"/>
            <a:ext cx="10482387" cy="643578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21BE2AD-92D9-1305-8246-3C1551F2B608}"/>
              </a:ext>
            </a:extLst>
          </p:cNvPr>
          <p:cNvSpPr/>
          <p:nvPr/>
        </p:nvSpPr>
        <p:spPr>
          <a:xfrm>
            <a:off x="2897311" y="1191803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2C329F1-AF30-3C71-9F71-B167B4148E8A}"/>
              </a:ext>
            </a:extLst>
          </p:cNvPr>
          <p:cNvSpPr/>
          <p:nvPr/>
        </p:nvSpPr>
        <p:spPr>
          <a:xfrm>
            <a:off x="2897311" y="1796264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3AA5BB8-EAF8-58EE-52F7-244D9660AEB7}"/>
              </a:ext>
            </a:extLst>
          </p:cNvPr>
          <p:cNvSpPr/>
          <p:nvPr/>
        </p:nvSpPr>
        <p:spPr>
          <a:xfrm>
            <a:off x="854807" y="523982"/>
            <a:ext cx="1857572" cy="4417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4B7ED3E-92E3-EA75-9A6B-F0AC99A35F8F}"/>
              </a:ext>
            </a:extLst>
          </p:cNvPr>
          <p:cNvSpPr/>
          <p:nvPr/>
        </p:nvSpPr>
        <p:spPr>
          <a:xfrm>
            <a:off x="2897312" y="2392164"/>
            <a:ext cx="934950" cy="3859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E791E25-D6BB-CF30-05C8-C58614B72EAA}"/>
              </a:ext>
            </a:extLst>
          </p:cNvPr>
          <p:cNvSpPr/>
          <p:nvPr/>
        </p:nvSpPr>
        <p:spPr>
          <a:xfrm>
            <a:off x="4939816" y="726034"/>
            <a:ext cx="6187096" cy="13698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84601B-0076-921F-79DD-33AAC9D70350}"/>
              </a:ext>
            </a:extLst>
          </p:cNvPr>
          <p:cNvSpPr txBox="1"/>
          <p:nvPr/>
        </p:nvSpPr>
        <p:spPr>
          <a:xfrm>
            <a:off x="4406049" y="119180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6B2AB-9506-882D-51A1-49BAFC2E99E0}"/>
              </a:ext>
            </a:extLst>
          </p:cNvPr>
          <p:cNvSpPr txBox="1"/>
          <p:nvPr/>
        </p:nvSpPr>
        <p:spPr>
          <a:xfrm>
            <a:off x="4406049" y="17962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2B8655-7D61-216E-5BEF-0626FB5CA693}"/>
              </a:ext>
            </a:extLst>
          </p:cNvPr>
          <p:cNvSpPr txBox="1"/>
          <p:nvPr/>
        </p:nvSpPr>
        <p:spPr>
          <a:xfrm>
            <a:off x="3430566" y="2383603"/>
            <a:ext cx="33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2DD45-66F7-8A33-621B-26AE81109747}"/>
              </a:ext>
            </a:extLst>
          </p:cNvPr>
          <p:cNvSpPr txBox="1"/>
          <p:nvPr/>
        </p:nvSpPr>
        <p:spPr>
          <a:xfrm>
            <a:off x="10483139" y="767137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7793AC-5AC2-408A-1C68-B072952FBD12}"/>
              </a:ext>
            </a:extLst>
          </p:cNvPr>
          <p:cNvSpPr txBox="1"/>
          <p:nvPr/>
        </p:nvSpPr>
        <p:spPr>
          <a:xfrm>
            <a:off x="2277295" y="541368"/>
            <a:ext cx="43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65250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3789EC9-8C12-6D59-CD29-2FF64936F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57" y="147794"/>
            <a:ext cx="10665515" cy="656241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87A49F5-ABB5-46DF-D990-DF1031EA19AA}"/>
              </a:ext>
            </a:extLst>
          </p:cNvPr>
          <p:cNvSpPr/>
          <p:nvPr/>
        </p:nvSpPr>
        <p:spPr>
          <a:xfrm>
            <a:off x="8846050" y="1089061"/>
            <a:ext cx="129454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34DF39F-5A8C-D2D3-1DA3-9858C259348D}"/>
              </a:ext>
            </a:extLst>
          </p:cNvPr>
          <p:cNvSpPr/>
          <p:nvPr/>
        </p:nvSpPr>
        <p:spPr>
          <a:xfrm>
            <a:off x="10140594" y="1089061"/>
            <a:ext cx="80138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8A5CC-23DA-769D-0890-CE673713480D}"/>
              </a:ext>
            </a:extLst>
          </p:cNvPr>
          <p:cNvSpPr txBox="1"/>
          <p:nvPr/>
        </p:nvSpPr>
        <p:spPr>
          <a:xfrm>
            <a:off x="978100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A26AAE-46F3-45FE-9FED-93A2DD68D82B}"/>
              </a:ext>
            </a:extLst>
          </p:cNvPr>
          <p:cNvSpPr txBox="1"/>
          <p:nvPr/>
        </p:nvSpPr>
        <p:spPr>
          <a:xfrm>
            <a:off x="1058588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0FA64C2-2635-E7B8-FABA-85FA0FFC55B9}"/>
              </a:ext>
            </a:extLst>
          </p:cNvPr>
          <p:cNvSpPr/>
          <p:nvPr/>
        </p:nvSpPr>
        <p:spPr>
          <a:xfrm>
            <a:off x="4837074" y="654115"/>
            <a:ext cx="6269290" cy="187332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F12512-DAA5-C313-39AF-D84416AB6741}"/>
              </a:ext>
            </a:extLst>
          </p:cNvPr>
          <p:cNvSpPr txBox="1"/>
          <p:nvPr/>
        </p:nvSpPr>
        <p:spPr>
          <a:xfrm>
            <a:off x="10243444" y="719729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243199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AD3A5-13AF-AEFD-4A3C-721E7F349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AE77FB4F-B71C-7328-A9C1-EB354E499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71" y="1106921"/>
            <a:ext cx="7772400" cy="449688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2464740-88BD-A9DD-8015-C570A28D555C}"/>
              </a:ext>
            </a:extLst>
          </p:cNvPr>
          <p:cNvSpPr/>
          <p:nvPr/>
        </p:nvSpPr>
        <p:spPr>
          <a:xfrm>
            <a:off x="355191" y="1431561"/>
            <a:ext cx="1068875" cy="23995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65D6A7-E1FB-939B-0506-44B7B1AC84DB}"/>
              </a:ext>
            </a:extLst>
          </p:cNvPr>
          <p:cNvSpPr/>
          <p:nvPr/>
        </p:nvSpPr>
        <p:spPr>
          <a:xfrm>
            <a:off x="1436346" y="1311639"/>
            <a:ext cx="6530928" cy="244770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F4B5024-0457-CF7C-4109-FCA6FB2679FC}"/>
              </a:ext>
            </a:extLst>
          </p:cNvPr>
          <p:cNvSpPr/>
          <p:nvPr/>
        </p:nvSpPr>
        <p:spPr>
          <a:xfrm>
            <a:off x="1424066" y="3802704"/>
            <a:ext cx="6543207" cy="181929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74EF0E-EEE6-0C0D-303B-123F1A0E72B2}"/>
              </a:ext>
            </a:extLst>
          </p:cNvPr>
          <p:cNvSpPr txBox="1"/>
          <p:nvPr/>
        </p:nvSpPr>
        <p:spPr>
          <a:xfrm>
            <a:off x="6272245" y="1370554"/>
            <a:ext cx="290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8A540D-1543-AF3F-9E35-931E2DB3291E}"/>
              </a:ext>
            </a:extLst>
          </p:cNvPr>
          <p:cNvSpPr txBox="1"/>
          <p:nvPr/>
        </p:nvSpPr>
        <p:spPr>
          <a:xfrm>
            <a:off x="1036562" y="1370554"/>
            <a:ext cx="30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ACB649-2F89-841B-10EF-FF7F3799FC68}"/>
              </a:ext>
            </a:extLst>
          </p:cNvPr>
          <p:cNvSpPr txBox="1"/>
          <p:nvPr/>
        </p:nvSpPr>
        <p:spPr>
          <a:xfrm flipH="1">
            <a:off x="6272245" y="3802705"/>
            <a:ext cx="286053" cy="38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1A80F-CD62-9881-5932-F60B67B6BDB1}"/>
              </a:ext>
            </a:extLst>
          </p:cNvPr>
          <p:cNvSpPr txBox="1"/>
          <p:nvPr/>
        </p:nvSpPr>
        <p:spPr>
          <a:xfrm>
            <a:off x="4182507" y="1537030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0A15CC-9E1D-60F5-1EB6-2C4A612A8954}"/>
              </a:ext>
            </a:extLst>
          </p:cNvPr>
          <p:cNvSpPr txBox="1"/>
          <p:nvPr/>
        </p:nvSpPr>
        <p:spPr>
          <a:xfrm>
            <a:off x="7194750" y="1800752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AB54E0C-8A41-CC55-38DE-CAD5AE8952FD}"/>
              </a:ext>
            </a:extLst>
          </p:cNvPr>
          <p:cNvSpPr/>
          <p:nvPr/>
        </p:nvSpPr>
        <p:spPr>
          <a:xfrm>
            <a:off x="1484026" y="1555220"/>
            <a:ext cx="314588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E98319A-AD7F-9099-3C31-BAE35109F5FB}"/>
              </a:ext>
            </a:extLst>
          </p:cNvPr>
          <p:cNvSpPr/>
          <p:nvPr/>
        </p:nvSpPr>
        <p:spPr>
          <a:xfrm>
            <a:off x="7236799" y="1820652"/>
            <a:ext cx="733474" cy="33864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4ED0EBE2-745D-E05B-90CB-B0972267697C}"/>
              </a:ext>
            </a:extLst>
          </p:cNvPr>
          <p:cNvSpPr/>
          <p:nvPr/>
        </p:nvSpPr>
        <p:spPr>
          <a:xfrm>
            <a:off x="7236798" y="4290993"/>
            <a:ext cx="730475" cy="25554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3D830E2-65CF-B6EF-CD62-7E7FEF855F88}"/>
              </a:ext>
            </a:extLst>
          </p:cNvPr>
          <p:cNvSpPr/>
          <p:nvPr/>
        </p:nvSpPr>
        <p:spPr>
          <a:xfrm>
            <a:off x="1484026" y="3999529"/>
            <a:ext cx="314588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55E4DE-6BB6-FCE6-D8CD-2876CC8D0115}"/>
              </a:ext>
            </a:extLst>
          </p:cNvPr>
          <p:cNvSpPr txBox="1"/>
          <p:nvPr/>
        </p:nvSpPr>
        <p:spPr>
          <a:xfrm>
            <a:off x="4253671" y="3999529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7505A4-18F2-8606-12F5-102AD78AAC56}"/>
              </a:ext>
            </a:extLst>
          </p:cNvPr>
          <p:cNvSpPr txBox="1"/>
          <p:nvPr/>
        </p:nvSpPr>
        <p:spPr>
          <a:xfrm>
            <a:off x="7194750" y="4220571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392809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798627-5647-3C03-602E-534697606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171" y="380418"/>
            <a:ext cx="8877612" cy="609716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F536E31-6960-445A-FEBE-B6D9677093FF}"/>
              </a:ext>
            </a:extLst>
          </p:cNvPr>
          <p:cNvSpPr/>
          <p:nvPr/>
        </p:nvSpPr>
        <p:spPr>
          <a:xfrm>
            <a:off x="6214821" y="247974"/>
            <a:ext cx="3471620" cy="133285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7BDEBA-32DA-F040-E8BE-CB9C07590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20" y="143838"/>
            <a:ext cx="10183203" cy="628818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E8EE6A-4640-EF94-FD37-F2C43DBA0A09}"/>
              </a:ext>
            </a:extLst>
          </p:cNvPr>
          <p:cNvSpPr/>
          <p:nvPr/>
        </p:nvSpPr>
        <p:spPr>
          <a:xfrm>
            <a:off x="3092521" y="1263721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9DB68CA-D64D-8DD6-4523-EBEB719F8CB1}"/>
              </a:ext>
            </a:extLst>
          </p:cNvPr>
          <p:cNvSpPr/>
          <p:nvPr/>
        </p:nvSpPr>
        <p:spPr>
          <a:xfrm>
            <a:off x="5181599" y="666106"/>
            <a:ext cx="5832297" cy="247778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81F90F-55E5-4254-44AA-F3E13C7C97A7}"/>
              </a:ext>
            </a:extLst>
          </p:cNvPr>
          <p:cNvSpPr/>
          <p:nvPr/>
        </p:nvSpPr>
        <p:spPr>
          <a:xfrm>
            <a:off x="5181598" y="3287932"/>
            <a:ext cx="5832297" cy="8217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0532784-D437-D1BA-614C-82DC8EE56D29}"/>
              </a:ext>
            </a:extLst>
          </p:cNvPr>
          <p:cNvSpPr/>
          <p:nvPr/>
        </p:nvSpPr>
        <p:spPr>
          <a:xfrm>
            <a:off x="3092521" y="2075380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C08085-B567-1452-1047-117C3B87026B}"/>
              </a:ext>
            </a:extLst>
          </p:cNvPr>
          <p:cNvSpPr txBox="1"/>
          <p:nvPr/>
        </p:nvSpPr>
        <p:spPr>
          <a:xfrm>
            <a:off x="4598931" y="145919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238B5A-4839-BF7D-CF60-A8E171A93EE9}"/>
              </a:ext>
            </a:extLst>
          </p:cNvPr>
          <p:cNvSpPr txBox="1"/>
          <p:nvPr/>
        </p:nvSpPr>
        <p:spPr>
          <a:xfrm>
            <a:off x="10657181" y="98611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7840B3-6CFF-6B57-4C28-F1B09C89D599}"/>
              </a:ext>
            </a:extLst>
          </p:cNvPr>
          <p:cNvSpPr txBox="1"/>
          <p:nvPr/>
        </p:nvSpPr>
        <p:spPr>
          <a:xfrm>
            <a:off x="4629520" y="208619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8B7D5E-8BD3-58D1-F967-05BE7C622A4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251075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1A9044B-9B37-A582-E344-B9A214D29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25" y="128449"/>
            <a:ext cx="10696349" cy="660110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02EADF8-1C39-BF4C-A46B-6DF9E16BC66E}"/>
              </a:ext>
            </a:extLst>
          </p:cNvPr>
          <p:cNvSpPr/>
          <p:nvPr/>
        </p:nvSpPr>
        <p:spPr>
          <a:xfrm>
            <a:off x="4946071" y="3429000"/>
            <a:ext cx="6276111" cy="24868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CCA61-7818-F7FF-3B30-B52A0BBC12F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30960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map&#10;&#10;Description automatically generated">
            <a:extLst>
              <a:ext uri="{FF2B5EF4-FFF2-40B4-BE49-F238E27FC236}">
                <a16:creationId xmlns:a16="http://schemas.microsoft.com/office/drawing/2014/main" id="{01E15BA9-EB17-90B1-0955-46CEB3BFB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13" y="284038"/>
            <a:ext cx="11963374" cy="606539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028457A-4FFB-3818-6727-5D6722D5538F}"/>
              </a:ext>
            </a:extLst>
          </p:cNvPr>
          <p:cNvSpPr/>
          <p:nvPr/>
        </p:nvSpPr>
        <p:spPr>
          <a:xfrm>
            <a:off x="2825392" y="876899"/>
            <a:ext cx="2000345" cy="133534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B55E6A-71D5-D5A1-0CAA-01BD6FE3B180}"/>
              </a:ext>
            </a:extLst>
          </p:cNvPr>
          <p:cNvSpPr txBox="1"/>
          <p:nvPr/>
        </p:nvSpPr>
        <p:spPr>
          <a:xfrm>
            <a:off x="4474197" y="1110957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729B242-C961-5C1C-5F3B-A50CD436FFFE}"/>
              </a:ext>
            </a:extLst>
          </p:cNvPr>
          <p:cNvSpPr/>
          <p:nvPr/>
        </p:nvSpPr>
        <p:spPr>
          <a:xfrm>
            <a:off x="7787499" y="2621973"/>
            <a:ext cx="2075691" cy="13233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60BDFA-CC16-1396-75B7-57A0770A6A00}"/>
              </a:ext>
            </a:extLst>
          </p:cNvPr>
          <p:cNvSpPr txBox="1"/>
          <p:nvPr/>
        </p:nvSpPr>
        <p:spPr>
          <a:xfrm>
            <a:off x="9407197" y="2832100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DB4E9BB-C04E-E967-3BF2-9BEA5B725C50}"/>
              </a:ext>
            </a:extLst>
          </p:cNvPr>
          <p:cNvSpPr/>
          <p:nvPr/>
        </p:nvSpPr>
        <p:spPr>
          <a:xfrm>
            <a:off x="114313" y="649157"/>
            <a:ext cx="2423404" cy="6659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EE401F-AB85-9731-8CF3-DDB47D891A7D}"/>
              </a:ext>
            </a:extLst>
          </p:cNvPr>
          <p:cNvSpPr txBox="1"/>
          <p:nvPr/>
        </p:nvSpPr>
        <p:spPr>
          <a:xfrm>
            <a:off x="2100605" y="797459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42245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231240-54AC-5BE3-ED0A-0428FF7B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04" y="106014"/>
            <a:ext cx="10777077" cy="664597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E1A0C00-98F1-080E-5773-C90EE75FBE15}"/>
              </a:ext>
            </a:extLst>
          </p:cNvPr>
          <p:cNvSpPr/>
          <p:nvPr/>
        </p:nvSpPr>
        <p:spPr>
          <a:xfrm>
            <a:off x="2341418" y="960026"/>
            <a:ext cx="2867891" cy="23512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62D5C5-7EEB-9C64-740C-659BC7F77747}"/>
              </a:ext>
            </a:extLst>
          </p:cNvPr>
          <p:cNvSpPr/>
          <p:nvPr/>
        </p:nvSpPr>
        <p:spPr>
          <a:xfrm>
            <a:off x="2341418" y="3401290"/>
            <a:ext cx="2867891" cy="249668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86416B5-F65D-B081-1513-33F9B3E08C16}"/>
              </a:ext>
            </a:extLst>
          </p:cNvPr>
          <p:cNvSpPr/>
          <p:nvPr/>
        </p:nvSpPr>
        <p:spPr>
          <a:xfrm>
            <a:off x="5347855" y="471055"/>
            <a:ext cx="5832763" cy="358832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0D35F-FA2B-F66C-B6CF-257E301D3327}"/>
              </a:ext>
            </a:extLst>
          </p:cNvPr>
          <p:cNvSpPr txBox="1"/>
          <p:nvPr/>
        </p:nvSpPr>
        <p:spPr>
          <a:xfrm>
            <a:off x="4481206" y="960025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55954C-874F-8D93-E60B-8578ADED1AE9}"/>
              </a:ext>
            </a:extLst>
          </p:cNvPr>
          <p:cNvSpPr txBox="1"/>
          <p:nvPr/>
        </p:nvSpPr>
        <p:spPr>
          <a:xfrm>
            <a:off x="4477374" y="342832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0189BD-D2A3-F809-D598-BD6893454C3C}"/>
              </a:ext>
            </a:extLst>
          </p:cNvPr>
          <p:cNvSpPr txBox="1"/>
          <p:nvPr/>
        </p:nvSpPr>
        <p:spPr>
          <a:xfrm>
            <a:off x="10357608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AAC4CAF-856A-28D2-3BAE-8DBCD6C136A3}"/>
              </a:ext>
            </a:extLst>
          </p:cNvPr>
          <p:cNvSpPr/>
          <p:nvPr/>
        </p:nvSpPr>
        <p:spPr>
          <a:xfrm>
            <a:off x="637440" y="680431"/>
            <a:ext cx="156543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6D9A06-88BA-65F2-F27B-C736934AD438}"/>
              </a:ext>
            </a:extLst>
          </p:cNvPr>
          <p:cNvSpPr txBox="1"/>
          <p:nvPr/>
        </p:nvSpPr>
        <p:spPr>
          <a:xfrm>
            <a:off x="1807279" y="680431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8862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B5C6DB-336F-91D2-8093-D7E198413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28" y="126546"/>
            <a:ext cx="10689691" cy="660490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DAB83D-B349-2174-63EA-AFF4B4217719}"/>
              </a:ext>
            </a:extLst>
          </p:cNvPr>
          <p:cNvSpPr/>
          <p:nvPr/>
        </p:nvSpPr>
        <p:spPr>
          <a:xfrm>
            <a:off x="5195455" y="471055"/>
            <a:ext cx="5791201" cy="36714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0BD2CB-AA3D-F969-6697-A54995E4FC7D}"/>
              </a:ext>
            </a:extLst>
          </p:cNvPr>
          <p:cNvSpPr txBox="1"/>
          <p:nvPr/>
        </p:nvSpPr>
        <p:spPr>
          <a:xfrm>
            <a:off x="9191751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C7FEFF-8677-FFB4-6DAF-40503843242F}"/>
              </a:ext>
            </a:extLst>
          </p:cNvPr>
          <p:cNvSpPr/>
          <p:nvPr/>
        </p:nvSpPr>
        <p:spPr>
          <a:xfrm>
            <a:off x="9989126" y="960025"/>
            <a:ext cx="997529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A487B9-3DC3-D64E-4F3E-85CDC4BBF54A}"/>
              </a:ext>
            </a:extLst>
          </p:cNvPr>
          <p:cNvSpPr txBox="1"/>
          <p:nvPr/>
        </p:nvSpPr>
        <p:spPr>
          <a:xfrm>
            <a:off x="10646480" y="962232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3596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E185206-8BFC-6D4C-2235-987F97D0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29" y="90563"/>
            <a:ext cx="10851541" cy="6676873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E1290B-B678-5FF7-3223-6AC95A61B6AA}"/>
              </a:ext>
            </a:extLst>
          </p:cNvPr>
          <p:cNvSpPr/>
          <p:nvPr/>
        </p:nvSpPr>
        <p:spPr>
          <a:xfrm>
            <a:off x="2773866" y="131913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2CCD358-D5C8-4C2D-ECE3-5E3D82E7999D}"/>
              </a:ext>
            </a:extLst>
          </p:cNvPr>
          <p:cNvSpPr/>
          <p:nvPr/>
        </p:nvSpPr>
        <p:spPr>
          <a:xfrm>
            <a:off x="2773866" y="213359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C53725B-B29C-AF7B-B73A-F18E88C3534B}"/>
              </a:ext>
            </a:extLst>
          </p:cNvPr>
          <p:cNvSpPr/>
          <p:nvPr/>
        </p:nvSpPr>
        <p:spPr>
          <a:xfrm>
            <a:off x="4919066" y="651162"/>
            <a:ext cx="6386243" cy="264622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6ED24C8-EA58-D28A-D451-AE3E5398A65A}"/>
              </a:ext>
            </a:extLst>
          </p:cNvPr>
          <p:cNvSpPr/>
          <p:nvPr/>
        </p:nvSpPr>
        <p:spPr>
          <a:xfrm>
            <a:off x="4919065" y="3428999"/>
            <a:ext cx="6386243" cy="79663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D11B7-193A-A38E-5E69-1BC12B79E88A}"/>
              </a:ext>
            </a:extLst>
          </p:cNvPr>
          <p:cNvSpPr txBox="1"/>
          <p:nvPr/>
        </p:nvSpPr>
        <p:spPr>
          <a:xfrm>
            <a:off x="4287593" y="135011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AD613F-7AB8-49C2-4FBD-7A3C58391014}"/>
              </a:ext>
            </a:extLst>
          </p:cNvPr>
          <p:cNvSpPr txBox="1"/>
          <p:nvPr/>
        </p:nvSpPr>
        <p:spPr>
          <a:xfrm>
            <a:off x="10741869" y="949807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5B773A-15CD-D1CB-B192-94810D200B56}"/>
              </a:ext>
            </a:extLst>
          </p:cNvPr>
          <p:cNvSpPr txBox="1"/>
          <p:nvPr/>
        </p:nvSpPr>
        <p:spPr>
          <a:xfrm>
            <a:off x="4315126" y="2164570"/>
            <a:ext cx="47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0B2431-8BBB-467F-7282-9BED5EEB68DF}"/>
              </a:ext>
            </a:extLst>
          </p:cNvPr>
          <p:cNvSpPr txBox="1"/>
          <p:nvPr/>
        </p:nvSpPr>
        <p:spPr>
          <a:xfrm>
            <a:off x="10828969" y="3812369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40141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13605F8-E81E-5D4B-BFD5-0FCD8DAC3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3" y="133447"/>
            <a:ext cx="10743439" cy="6591106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AC2EB3-9737-428F-D37C-894CDA78D20B}"/>
              </a:ext>
            </a:extLst>
          </p:cNvPr>
          <p:cNvSpPr/>
          <p:nvPr/>
        </p:nvSpPr>
        <p:spPr>
          <a:xfrm>
            <a:off x="4785501" y="3429000"/>
            <a:ext cx="6320863" cy="248891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54D9E6-BB28-ECA9-CF22-5BE6DAED4E0E}"/>
              </a:ext>
            </a:extLst>
          </p:cNvPr>
          <p:cNvSpPr txBox="1"/>
          <p:nvPr/>
        </p:nvSpPr>
        <p:spPr>
          <a:xfrm>
            <a:off x="10572116" y="3699353"/>
            <a:ext cx="277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84820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2650</TotalTime>
  <Words>67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Ayla Pearson</dc:creator>
  <cp:lastModifiedBy>Ayla Pearson</cp:lastModifiedBy>
  <cp:revision>12</cp:revision>
  <dcterms:created xsi:type="dcterms:W3CDTF">2023-08-30T22:46:12Z</dcterms:created>
  <dcterms:modified xsi:type="dcterms:W3CDTF">2024-02-13T21:54:06Z</dcterms:modified>
</cp:coreProperties>
</file>

<file path=docProps/thumbnail.jpeg>
</file>